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9204" y="2805127"/>
            <a:ext cx="900759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The show </a:t>
            </a:r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starts</a:t>
            </a: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○○ minutes.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62959" y="765268"/>
            <a:ext cx="79800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開演 ○時</a:t>
            </a:r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○分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11</cp:revision>
  <dcterms:created xsi:type="dcterms:W3CDTF">2023-12-05T09:19:49Z</dcterms:created>
  <dcterms:modified xsi:type="dcterms:W3CDTF">2023-12-05T09:52:10Z</dcterms:modified>
</cp:coreProperties>
</file>