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1496" y="3233219"/>
            <a:ext cx="91230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reserved seat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8516" y="1340768"/>
            <a:ext cx="46089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指定席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15</cp:revision>
  <dcterms:created xsi:type="dcterms:W3CDTF">2023-12-05T09:19:49Z</dcterms:created>
  <dcterms:modified xsi:type="dcterms:W3CDTF">2023-12-05T09:55:36Z</dcterms:modified>
</cp:coreProperties>
</file>