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0129" y="2886844"/>
            <a:ext cx="97257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from talking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4820" y="260648"/>
            <a:ext cx="731161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上演中の会話</a:t>
            </a:r>
            <a:r>
              <a:rPr lang="ja-JP" altLang="en-US" sz="8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endParaRPr lang="en-US" altLang="ja-JP" sz="8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ご遠慮</a:t>
            </a:r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endParaRPr kumimoji="1" lang="ja-JP" altLang="en-US" sz="8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27</cp:revision>
  <dcterms:created xsi:type="dcterms:W3CDTF">2023-12-05T09:19:49Z</dcterms:created>
  <dcterms:modified xsi:type="dcterms:W3CDTF">2023-12-05T10:09:08Z</dcterms:modified>
</cp:coreProperties>
</file>