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300" y="-135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61789" y="3212976"/>
            <a:ext cx="8382423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6600" dirty="0">
                <a:latin typeface="Arial" panose="020B0604020202020204" pitchFamily="34" charset="0"/>
                <a:cs typeface="Arial" panose="020B0604020202020204" pitchFamily="34" charset="0"/>
              </a:rPr>
              <a:t>Please be </a:t>
            </a:r>
            <a:r>
              <a:rPr lang="en-US" altLang="ja-JP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careful</a:t>
            </a:r>
          </a:p>
          <a:p>
            <a:pPr algn="ctr"/>
            <a:r>
              <a:rPr lang="en-US" altLang="ja-JP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en-US" altLang="ja-JP" sz="6600" dirty="0">
                <a:latin typeface="Arial" panose="020B0604020202020204" pitchFamily="34" charset="0"/>
                <a:cs typeface="Arial" panose="020B0604020202020204" pitchFamily="34" charset="0"/>
              </a:rPr>
              <a:t>to forget anything!</a:t>
            </a:r>
            <a:endParaRPr lang="ja-JP" altLang="en-US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36860" y="1013386"/>
            <a:ext cx="941956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6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お忘れ物なさいませんよう</a:t>
            </a:r>
            <a:r>
              <a:rPr lang="ja-JP" altLang="en-US" sz="6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</a:t>
            </a:r>
            <a:endParaRPr lang="en-US" altLang="ja-JP" sz="6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6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ご注意</a:t>
            </a:r>
            <a:r>
              <a:rPr lang="ja-JP" altLang="en-US" sz="6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ください</a:t>
            </a:r>
            <a:endParaRPr kumimoji="1" lang="ja-JP" altLang="en-US" sz="6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14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33</cp:revision>
  <dcterms:created xsi:type="dcterms:W3CDTF">2023-12-05T09:19:49Z</dcterms:created>
  <dcterms:modified xsi:type="dcterms:W3CDTF">2023-12-05T10:17:43Z</dcterms:modified>
</cp:coreProperties>
</file>