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3300" y="-135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548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227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68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2713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677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5313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741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1858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4538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5539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173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5473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857168" y="2552328"/>
            <a:ext cx="8191666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merchandising</a:t>
            </a:r>
          </a:p>
          <a:p>
            <a:pPr algn="ctr"/>
            <a:r>
              <a:rPr lang="en-US" altLang="ja-JP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corner</a:t>
            </a:r>
            <a:endParaRPr lang="ja-JP" altLang="en-US" sz="9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389361" y="889670"/>
            <a:ext cx="716253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9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物販コーナー</a:t>
            </a:r>
            <a:endParaRPr kumimoji="1" lang="ja-JP" altLang="en-US" sz="9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6777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4</Words>
  <Application>Microsoft Office PowerPoint</Application>
  <PresentationFormat>A4 210 x 297 mm</PresentationFormat>
  <Paragraphs>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barth-note3@barth.co.jp</dc:creator>
  <cp:lastModifiedBy>barth-note3@barth.co.jp</cp:lastModifiedBy>
  <cp:revision>30</cp:revision>
  <dcterms:created xsi:type="dcterms:W3CDTF">2023-12-05T09:19:49Z</dcterms:created>
  <dcterms:modified xsi:type="dcterms:W3CDTF">2023-12-05T10:11:08Z</dcterms:modified>
</cp:coreProperties>
</file>