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63392" y="2785120"/>
            <a:ext cx="8379217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6600" dirty="0">
                <a:latin typeface="Arial" panose="020B0604020202020204" pitchFamily="34" charset="0"/>
                <a:cs typeface="Arial" panose="020B0604020202020204" pitchFamily="34" charset="0"/>
              </a:rPr>
              <a:t>Credit </a:t>
            </a:r>
            <a:r>
              <a:rPr lang="en-US" altLang="ja-JP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card</a:t>
            </a:r>
          </a:p>
          <a:p>
            <a:pPr algn="ctr"/>
            <a:r>
              <a:rPr lang="en-US" altLang="ja-JP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transportation money </a:t>
            </a:r>
          </a:p>
          <a:p>
            <a:pPr algn="ctr"/>
            <a:r>
              <a:rPr lang="en-US" altLang="ja-JP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electronic payment</a:t>
            </a:r>
          </a:p>
          <a:p>
            <a:pPr algn="ctr"/>
            <a:r>
              <a:rPr lang="en-US" altLang="ja-JP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endParaRPr lang="ja-JP" alt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281159" y="-14684"/>
            <a:ext cx="734367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クレジットカード</a:t>
            </a:r>
            <a:endParaRPr lang="en-US" altLang="ja-JP" sz="6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6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交通マネー・電子決済</a:t>
            </a:r>
            <a:endParaRPr lang="en-US" altLang="ja-JP" sz="6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6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利用</a:t>
            </a:r>
            <a:r>
              <a:rPr lang="ja-JP" altLang="en-US" sz="6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できます</a:t>
            </a:r>
            <a:endParaRPr kumimoji="1" lang="ja-JP" altLang="en-US" sz="6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</Words>
  <Application>Microsoft Office PowerPoint</Application>
  <PresentationFormat>A4 210 x 297 mm</PresentationFormat>
  <Paragraphs>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4</cp:revision>
  <dcterms:created xsi:type="dcterms:W3CDTF">2023-12-05T09:19:49Z</dcterms:created>
  <dcterms:modified xsi:type="dcterms:W3CDTF">2023-12-05T09:46:28Z</dcterms:modified>
</cp:coreProperties>
</file>