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867861" y="3269908"/>
            <a:ext cx="6170280" cy="36317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</a:p>
          <a:p>
            <a:pPr algn="ctr"/>
            <a:r>
              <a:rPr lang="en-US" altLang="ja-JP" sz="11500" dirty="0" smtClean="0">
                <a:latin typeface="Arial" panose="020B0604020202020204" pitchFamily="34" charset="0"/>
                <a:cs typeface="Arial" panose="020B0604020202020204" pitchFamily="34" charset="0"/>
              </a:rPr>
              <a:t>wait here</a:t>
            </a:r>
            <a:endParaRPr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136083" y="52767"/>
            <a:ext cx="763382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こちら</a:t>
            </a:r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</a:t>
            </a:r>
            <a:endParaRPr lang="en-US" altLang="ja-JP" sz="96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96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お待ち</a:t>
            </a:r>
            <a:r>
              <a:rPr lang="ja-JP" altLang="en-US" sz="96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ください</a:t>
            </a:r>
            <a:endParaRPr kumimoji="1" lang="ja-JP" altLang="en-US" sz="96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14</cp:revision>
  <dcterms:created xsi:type="dcterms:W3CDTF">2023-12-05T09:19:49Z</dcterms:created>
  <dcterms:modified xsi:type="dcterms:W3CDTF">2023-12-05T09:54:32Z</dcterms:modified>
</cp:coreProperties>
</file>