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789" y="2576527"/>
            <a:ext cx="92384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postponement</a:t>
            </a:r>
          </a:p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7" y="491024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公演</a:t>
            </a:r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延期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9</cp:revision>
  <dcterms:created xsi:type="dcterms:W3CDTF">2023-12-05T09:19:49Z</dcterms:created>
  <dcterms:modified xsi:type="dcterms:W3CDTF">2023-12-05T09:50:21Z</dcterms:modified>
</cp:coreProperties>
</file>