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0895" y="3241442"/>
            <a:ext cx="976421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Scheduled to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98447" y="39554"/>
            <a:ext cx="510909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終演</a:t>
            </a:r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予定</a:t>
            </a:r>
            <a:endParaRPr lang="en-US" altLang="zh-TW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○時</a:t>
            </a:r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12</cp:revision>
  <dcterms:created xsi:type="dcterms:W3CDTF">2023-12-05T09:19:49Z</dcterms:created>
  <dcterms:modified xsi:type="dcterms:W3CDTF">2023-12-05T09:53:05Z</dcterms:modified>
</cp:coreProperties>
</file>