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814" y="-102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449204" y="2805127"/>
            <a:ext cx="9007594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600" dirty="0">
                <a:latin typeface="Arial" panose="020B0604020202020204" pitchFamily="34" charset="0"/>
                <a:cs typeface="Arial" panose="020B0604020202020204" pitchFamily="34" charset="0"/>
              </a:rPr>
              <a:t>The show </a:t>
            </a:r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starts</a:t>
            </a:r>
          </a:p>
          <a:p>
            <a:pPr algn="ctr"/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altLang="ja-JP" sz="9600" dirty="0">
                <a:latin typeface="Arial" panose="020B0604020202020204" pitchFamily="34" charset="0"/>
                <a:cs typeface="Arial" panose="020B0604020202020204" pitchFamily="34" charset="0"/>
              </a:rPr>
              <a:t>○○ minutes.</a:t>
            </a:r>
            <a:endParaRPr lang="ja-JP" altLang="en-US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962959" y="765268"/>
            <a:ext cx="79800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9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開演 ○時</a:t>
            </a:r>
            <a:r>
              <a:rPr lang="ja-JP" altLang="en-US" sz="9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○分</a:t>
            </a:r>
            <a:endParaRPr kumimoji="1" lang="ja-JP" altLang="en-US" sz="9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11</cp:revision>
  <dcterms:created xsi:type="dcterms:W3CDTF">2023-12-05T09:19:49Z</dcterms:created>
  <dcterms:modified xsi:type="dcterms:W3CDTF">2023-12-05T09:52:10Z</dcterms:modified>
</cp:coreProperties>
</file>