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520" y="-81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870921" y="2364546"/>
            <a:ext cx="8164158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1500" dirty="0">
                <a:latin typeface="Arial" panose="020B0604020202020204" pitchFamily="34" charset="0"/>
                <a:cs typeface="Arial" panose="020B0604020202020204" pitchFamily="34" charset="0"/>
              </a:rPr>
              <a:t>Ticket </a:t>
            </a:r>
            <a:r>
              <a:rPr lang="en-US" altLang="ja-JP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Sales</a:t>
            </a:r>
          </a:p>
          <a:p>
            <a:pPr algn="ctr"/>
            <a:r>
              <a:rPr lang="en-US" altLang="ja-JP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Office</a:t>
            </a:r>
            <a:endParaRPr kumimoji="1" lang="ja-JP" altLang="en-US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994225" y="476672"/>
            <a:ext cx="791755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9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チケット販売所</a:t>
            </a:r>
            <a:endParaRPr kumimoji="1" lang="ja-JP" altLang="en-US" sz="9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3</cp:revision>
  <dcterms:created xsi:type="dcterms:W3CDTF">2023-12-05T09:19:49Z</dcterms:created>
  <dcterms:modified xsi:type="dcterms:W3CDTF">2023-12-05T10:29:14Z</dcterms:modified>
</cp:coreProperties>
</file>