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69" y="3233219"/>
            <a:ext cx="99004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Dietary Possibility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飲食自由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19</cp:revision>
  <dcterms:created xsi:type="dcterms:W3CDTF">2023-12-05T09:19:49Z</dcterms:created>
  <dcterms:modified xsi:type="dcterms:W3CDTF">2023-12-05T10:01:44Z</dcterms:modified>
</cp:coreProperties>
</file>