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814" y="-102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91496" y="3233219"/>
            <a:ext cx="9123010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reserved seat</a:t>
            </a:r>
            <a:endParaRPr lang="ja-JP" altLang="en-US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648516" y="1340768"/>
            <a:ext cx="4608954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15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指定席</a:t>
            </a:r>
            <a:endParaRPr kumimoji="1" lang="ja-JP" altLang="en-US" sz="115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</Words>
  <Application>Microsoft Office PowerPoint</Application>
  <PresentationFormat>A4 210 x 297 mm</PresentationFormat>
  <Paragraphs>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15</cp:revision>
  <dcterms:created xsi:type="dcterms:W3CDTF">2023-12-05T09:19:49Z</dcterms:created>
  <dcterms:modified xsi:type="dcterms:W3CDTF">2023-12-05T09:55:36Z</dcterms:modified>
</cp:coreProperties>
</file>