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814" y="-102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7232" y="3233219"/>
            <a:ext cx="983153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600" dirty="0">
                <a:latin typeface="Arial" panose="020B0604020202020204" pitchFamily="34" charset="0"/>
                <a:cs typeface="Arial" panose="020B0604020202020204" pitchFamily="34" charset="0"/>
              </a:rPr>
              <a:t>all reserved seats</a:t>
            </a:r>
            <a:endParaRPr lang="ja-JP" altLang="en-US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911134" y="1340768"/>
            <a:ext cx="6083717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15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全席指定</a:t>
            </a:r>
            <a:endParaRPr kumimoji="1" lang="ja-JP" altLang="en-US" sz="11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</Words>
  <Application>Microsoft Office PowerPoint</Application>
  <PresentationFormat>A4 210 x 297 mm</PresentationFormat>
  <Paragraphs>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17</cp:revision>
  <dcterms:created xsi:type="dcterms:W3CDTF">2023-12-05T09:19:49Z</dcterms:created>
  <dcterms:modified xsi:type="dcterms:W3CDTF">2023-12-05T10:00:56Z</dcterms:modified>
</cp:coreProperties>
</file>