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678434" y="3233219"/>
            <a:ext cx="854913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>
                <a:latin typeface="Arial" panose="020B0604020202020204" pitchFamily="34" charset="0"/>
                <a:cs typeface="Arial" panose="020B0604020202020204" pitchFamily="34" charset="0"/>
              </a:rPr>
              <a:t>all free seats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全席自由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18</cp:revision>
  <dcterms:created xsi:type="dcterms:W3CDTF">2023-12-05T09:19:49Z</dcterms:created>
  <dcterms:modified xsi:type="dcterms:W3CDTF">2023-12-05T10:01:19Z</dcterms:modified>
</cp:coreProperties>
</file>