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520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48211" y="3576156"/>
            <a:ext cx="92095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Please set your cell </a:t>
            </a:r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algn="ctr"/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silent mode and </a:t>
            </a:r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  <a:p>
            <a:pPr algn="ctr"/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talking on it.</a:t>
            </a:r>
            <a:endParaRPr lang="ja-JP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3554" y="260648"/>
            <a:ext cx="947887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携帯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電話</a:t>
            </a:r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は、</a:t>
            </a:r>
            <a:endParaRPr lang="en-US" altLang="ja-JP" sz="6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マナーモード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に設定の上</a:t>
            </a:r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endParaRPr lang="en-US" altLang="ja-JP" sz="6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通話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はご遠慮下さい</a:t>
            </a:r>
            <a:endParaRPr kumimoji="1" lang="ja-JP" altLang="en-US" sz="6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23</cp:revision>
  <dcterms:created xsi:type="dcterms:W3CDTF">2023-12-05T09:19:49Z</dcterms:created>
  <dcterms:modified xsi:type="dcterms:W3CDTF">2023-12-05T10:06:18Z</dcterms:modified>
</cp:coreProperties>
</file>