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20" y="-81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58544" y="3068960"/>
            <a:ext cx="958890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Tripods and </a:t>
            </a:r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monopods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prohibited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526414" y="1628800"/>
            <a:ext cx="68531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三脚・一脚禁止</a:t>
            </a:r>
            <a:endParaRPr kumimoji="1" lang="ja-JP" altLang="en-US" sz="8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25</cp:revision>
  <dcterms:created xsi:type="dcterms:W3CDTF">2023-12-05T09:19:49Z</dcterms:created>
  <dcterms:modified xsi:type="dcterms:W3CDTF">2023-12-05T10:07:27Z</dcterms:modified>
</cp:coreProperties>
</file>