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906000" cy="6858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3300" y="-1356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548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2227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568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2713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7677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36575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448300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5313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7414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1858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4538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5539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0173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5473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15780" y="3068960"/>
            <a:ext cx="9674444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Photography and video</a:t>
            </a:r>
          </a:p>
          <a:p>
            <a:pPr algn="ctr"/>
            <a:r>
              <a:rPr lang="en-US" altLang="ja-JP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recording </a:t>
            </a:r>
            <a:r>
              <a:rPr lang="en-US" altLang="ja-JP" sz="7200" dirty="0">
                <a:latin typeface="Arial" panose="020B0604020202020204" pitchFamily="34" charset="0"/>
                <a:cs typeface="Arial" panose="020B0604020202020204" pitchFamily="34" charset="0"/>
              </a:rPr>
              <a:t>prohibited</a:t>
            </a:r>
            <a:endParaRPr lang="ja-JP" altLang="en-US" sz="7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64475" y="1340768"/>
            <a:ext cx="9777035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88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写真・動画撮影禁止</a:t>
            </a:r>
            <a:endParaRPr kumimoji="1" lang="ja-JP" altLang="en-US" sz="88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667773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10</Words>
  <Application>Microsoft Office PowerPoint</Application>
  <PresentationFormat>A4 210 x 297 mm</PresentationFormat>
  <Paragraphs>3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Company>HP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barth-note3@barth.co.jp</dc:creator>
  <cp:lastModifiedBy>barth-note3@barth.co.jp</cp:lastModifiedBy>
  <cp:revision>21</cp:revision>
  <dcterms:created xsi:type="dcterms:W3CDTF">2023-12-05T09:19:49Z</dcterms:created>
  <dcterms:modified xsi:type="dcterms:W3CDTF">2023-12-05T10:03:39Z</dcterms:modified>
</cp:coreProperties>
</file>