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0129" y="2886844"/>
            <a:ext cx="972573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200" dirty="0">
                <a:latin typeface="Arial" panose="020B0604020202020204" pitchFamily="34" charset="0"/>
                <a:cs typeface="Arial" panose="020B0604020202020204" pitchFamily="34" charset="0"/>
              </a:rPr>
              <a:t>Please </a:t>
            </a:r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from talking</a:t>
            </a:r>
          </a:p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during </a:t>
            </a:r>
            <a:r>
              <a:rPr lang="en-US" altLang="ja-JP" sz="7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  <a:endParaRPr lang="ja-JP" alt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314820" y="260648"/>
            <a:ext cx="731161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上演中の会話</a:t>
            </a:r>
            <a:r>
              <a:rPr lang="ja-JP" altLang="en-US" sz="8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</a:t>
            </a:r>
            <a:endParaRPr lang="en-US" altLang="ja-JP" sz="8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8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ご遠慮</a:t>
            </a:r>
            <a:r>
              <a:rPr lang="ja-JP" altLang="en-US" sz="8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ください</a:t>
            </a:r>
            <a:endParaRPr kumimoji="1" lang="ja-JP" altLang="en-US" sz="8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13</Words>
  <Application>Microsoft Office PowerPoint</Application>
  <PresentationFormat>A4 210 x 297 mm</PresentationFormat>
  <Paragraphs>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27</cp:revision>
  <dcterms:created xsi:type="dcterms:W3CDTF">2023-12-05T09:19:49Z</dcterms:created>
  <dcterms:modified xsi:type="dcterms:W3CDTF">2023-12-05T10:09:08Z</dcterms:modified>
</cp:coreProperties>
</file>