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3300" y="-135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548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227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68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2713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7677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313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741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1858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4538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5539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173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5473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241615" y="3439666"/>
            <a:ext cx="9422772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9600" dirty="0">
                <a:latin typeface="Arial" panose="020B0604020202020204" pitchFamily="34" charset="0"/>
                <a:cs typeface="Arial" panose="020B0604020202020204" pitchFamily="34" charset="0"/>
              </a:rPr>
              <a:t>No </a:t>
            </a:r>
            <a:r>
              <a:rPr lang="en-US" altLang="ja-JP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Unauthorized</a:t>
            </a:r>
          </a:p>
          <a:p>
            <a:pPr algn="ctr"/>
            <a:r>
              <a:rPr lang="en-US" altLang="ja-JP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Persons</a:t>
            </a:r>
            <a:endParaRPr lang="ja-JP" altLang="en-US" sz="9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776545" y="332656"/>
            <a:ext cx="6340197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9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関係者</a:t>
            </a:r>
            <a:r>
              <a:rPr lang="zh-TW" altLang="en-US" sz="96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以外</a:t>
            </a:r>
            <a:endParaRPr lang="en-US" altLang="zh-TW" sz="96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lang="zh-TW" altLang="en-US" sz="96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立入禁止</a:t>
            </a:r>
            <a:endParaRPr kumimoji="1" lang="ja-JP" altLang="en-US" sz="96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6777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6</Words>
  <Application>Microsoft Office PowerPoint</Application>
  <PresentationFormat>A4 210 x 297 mm</PresentationFormat>
  <Paragraphs>4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HP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barth-note3@barth.co.jp</dc:creator>
  <cp:lastModifiedBy>barth-note3@barth.co.jp</cp:lastModifiedBy>
  <cp:revision>32</cp:revision>
  <dcterms:created xsi:type="dcterms:W3CDTF">2023-12-05T09:19:49Z</dcterms:created>
  <dcterms:modified xsi:type="dcterms:W3CDTF">2023-12-05T10:16:49Z</dcterms:modified>
</cp:coreProperties>
</file>