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33173" y="3068960"/>
            <a:ext cx="90396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smoking area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31636" y="1397918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喫煙所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28</cp:revision>
  <dcterms:created xsi:type="dcterms:W3CDTF">2023-12-05T09:19:49Z</dcterms:created>
  <dcterms:modified xsi:type="dcterms:W3CDTF">2023-12-05T10:10:11Z</dcterms:modified>
</cp:coreProperties>
</file>