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906000" cy="6858000" type="A4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50" d="100"/>
          <a:sy n="50" d="100"/>
        </p:scale>
        <p:origin x="-3300" y="-1356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742950" y="2130426"/>
            <a:ext cx="8420100" cy="1470025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BE388-17ED-47CC-8296-44FCA5628B64}" type="datetimeFigureOut">
              <a:rPr kumimoji="1" lang="ja-JP" altLang="en-US" smtClean="0"/>
              <a:t>2023/12/5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F0A-5274-47B9-84F0-240AE8D34F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85482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BE388-17ED-47CC-8296-44FCA5628B64}" type="datetimeFigureOut">
              <a:rPr kumimoji="1" lang="ja-JP" altLang="en-US" smtClean="0"/>
              <a:t>2023/12/5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F0A-5274-47B9-84F0-240AE8D34F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122276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780337" y="274639"/>
            <a:ext cx="2414588" cy="5851525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536575" y="274639"/>
            <a:ext cx="7078663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BE388-17ED-47CC-8296-44FCA5628B64}" type="datetimeFigureOut">
              <a:rPr kumimoji="1" lang="ja-JP" altLang="en-US" smtClean="0"/>
              <a:t>2023/12/5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F0A-5274-47B9-84F0-240AE8D34F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05686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BE388-17ED-47CC-8296-44FCA5628B64}" type="datetimeFigureOut">
              <a:rPr kumimoji="1" lang="ja-JP" altLang="en-US" smtClean="0"/>
              <a:t>2023/12/5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F0A-5274-47B9-84F0-240AE8D34F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527135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82506" y="4406901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BE388-17ED-47CC-8296-44FCA5628B64}" type="datetimeFigureOut">
              <a:rPr kumimoji="1" lang="ja-JP" altLang="en-US" smtClean="0"/>
              <a:t>2023/12/5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F0A-5274-47B9-84F0-240AE8D34F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776771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536575" y="1600201"/>
            <a:ext cx="474662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5448300" y="1600201"/>
            <a:ext cx="474662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BE388-17ED-47CC-8296-44FCA5628B64}" type="datetimeFigureOut">
              <a:rPr kumimoji="1" lang="ja-JP" altLang="en-US" smtClean="0"/>
              <a:t>2023/12/5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F0A-5274-47B9-84F0-240AE8D34F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653131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5032111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5032111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BE388-17ED-47CC-8296-44FCA5628B64}" type="datetimeFigureOut">
              <a:rPr kumimoji="1" lang="ja-JP" altLang="en-US" smtClean="0"/>
              <a:t>2023/12/5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F0A-5274-47B9-84F0-240AE8D34F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374142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BE388-17ED-47CC-8296-44FCA5628B64}" type="datetimeFigureOut">
              <a:rPr kumimoji="1" lang="ja-JP" altLang="en-US" smtClean="0"/>
              <a:t>2023/12/5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F0A-5274-47B9-84F0-240AE8D34F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618585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BE388-17ED-47CC-8296-44FCA5628B64}" type="datetimeFigureOut">
              <a:rPr kumimoji="1" lang="ja-JP" altLang="en-US" smtClean="0"/>
              <a:t>2023/12/5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F0A-5274-47B9-84F0-240AE8D34F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745389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872971" y="273051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95300" y="1435101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BE388-17ED-47CC-8296-44FCA5628B64}" type="datetimeFigureOut">
              <a:rPr kumimoji="1" lang="ja-JP" altLang="en-US" smtClean="0"/>
              <a:t>2023/12/5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F0A-5274-47B9-84F0-240AE8D34F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255395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BE388-17ED-47CC-8296-44FCA5628B64}" type="datetimeFigureOut">
              <a:rPr kumimoji="1" lang="ja-JP" altLang="en-US" smtClean="0"/>
              <a:t>2023/12/5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F0A-5274-47B9-84F0-240AE8D34F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101734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95300" y="1600201"/>
            <a:ext cx="8915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7BE388-17ED-47CC-8296-44FCA5628B64}" type="datetimeFigureOut">
              <a:rPr kumimoji="1" lang="ja-JP" altLang="en-US" smtClean="0"/>
              <a:t>2023/12/5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384550" y="6356351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7099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359F0A-5274-47B9-84F0-240AE8D34F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54734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276080" y="3140968"/>
            <a:ext cx="9353843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ja-JP" sz="9600" dirty="0">
                <a:latin typeface="Arial" panose="020B0604020202020204" pitchFamily="34" charset="0"/>
                <a:cs typeface="Arial" panose="020B0604020202020204" pitchFamily="34" charset="0"/>
              </a:rPr>
              <a:t>ambulance room</a:t>
            </a:r>
            <a:endParaRPr lang="ja-JP" altLang="en-US" sz="9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テキスト ボックス 1"/>
          <p:cNvSpPr txBox="1"/>
          <p:nvPr/>
        </p:nvSpPr>
        <p:spPr>
          <a:xfrm>
            <a:off x="3007651" y="1522884"/>
            <a:ext cx="3877985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9600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救護室</a:t>
            </a:r>
            <a:endParaRPr kumimoji="1" lang="ja-JP" altLang="en-US" sz="9600" dirty="0"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9667773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</TotalTime>
  <Words>3</Words>
  <Application>Microsoft Office PowerPoint</Application>
  <PresentationFormat>A4 210 x 297 mm</PresentationFormat>
  <Paragraphs>2</Paragraphs>
  <Slides>1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2" baseType="lpstr">
      <vt:lpstr>Office ​​テーマ</vt:lpstr>
      <vt:lpstr>PowerPoint プレゼンテーション</vt:lpstr>
    </vt:vector>
  </TitlesOfParts>
  <Company>HP Inc.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barth-note3@barth.co.jp</dc:creator>
  <cp:lastModifiedBy>barth-note3@barth.co.jp</cp:lastModifiedBy>
  <cp:revision>31</cp:revision>
  <dcterms:created xsi:type="dcterms:W3CDTF">2023-12-05T09:19:49Z</dcterms:created>
  <dcterms:modified xsi:type="dcterms:W3CDTF">2023-12-05T10:14:57Z</dcterms:modified>
</cp:coreProperties>
</file>