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26198" y="2708920"/>
            <a:ext cx="9653604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8800" dirty="0">
                <a:latin typeface="Arial" panose="020B0604020202020204" pitchFamily="34" charset="0"/>
                <a:cs typeface="Arial" panose="020B0604020202020204" pitchFamily="34" charset="0"/>
              </a:rPr>
              <a:t>pay </a:t>
            </a:r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the root of the problem</a:t>
            </a:r>
            <a:endParaRPr lang="ja-JP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97281" y="1118354"/>
            <a:ext cx="469872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足元注意</a:t>
            </a:r>
            <a:endParaRPr kumimoji="1" lang="ja-JP" altLang="en-US" sz="8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35</cp:revision>
  <dcterms:created xsi:type="dcterms:W3CDTF">2023-12-05T09:19:49Z</dcterms:created>
  <dcterms:modified xsi:type="dcterms:W3CDTF">2023-12-05T10:19:27Z</dcterms:modified>
</cp:coreProperties>
</file>