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454" y="-81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870921" y="2364546"/>
            <a:ext cx="8164158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1500" dirty="0">
                <a:latin typeface="Arial" panose="020B0604020202020204" pitchFamily="34" charset="0"/>
                <a:cs typeface="Arial" panose="020B0604020202020204" pitchFamily="34" charset="0"/>
              </a:rPr>
              <a:t>Ticket </a:t>
            </a:r>
            <a:r>
              <a:rPr lang="en-US" altLang="ja-JP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Sales</a:t>
            </a:r>
          </a:p>
          <a:p>
            <a:pPr algn="ctr"/>
            <a:r>
              <a:rPr lang="en-US" altLang="ja-JP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Office</a:t>
            </a:r>
            <a:endParaRPr kumimoji="1" lang="ja-JP" altLang="en-US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994225" y="476672"/>
            <a:ext cx="791755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9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チケット販売所</a:t>
            </a:r>
            <a:endParaRPr kumimoji="1" lang="ja-JP" altLang="en-US" sz="9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449204" y="2805127"/>
            <a:ext cx="9007594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600" dirty="0">
                <a:latin typeface="Arial" panose="020B0604020202020204" pitchFamily="34" charset="0"/>
                <a:cs typeface="Arial" panose="020B0604020202020204" pitchFamily="34" charset="0"/>
              </a:rPr>
              <a:t>The show </a:t>
            </a:r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starts</a:t>
            </a:r>
          </a:p>
          <a:p>
            <a:pPr algn="ctr"/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altLang="ja-JP" sz="9600" dirty="0">
                <a:latin typeface="Arial" panose="020B0604020202020204" pitchFamily="34" charset="0"/>
                <a:cs typeface="Arial" panose="020B0604020202020204" pitchFamily="34" charset="0"/>
              </a:rPr>
              <a:t>○○ minutes.</a:t>
            </a:r>
            <a:endParaRPr lang="ja-JP" altLang="en-US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962959" y="765268"/>
            <a:ext cx="79800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9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開演 ○時</a:t>
            </a:r>
            <a:r>
              <a:rPr lang="ja-JP" altLang="en-US" sz="9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○分</a:t>
            </a:r>
            <a:endParaRPr kumimoji="1" lang="ja-JP" altLang="en-US" sz="9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31709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0895" y="3241442"/>
            <a:ext cx="976421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600" dirty="0">
                <a:latin typeface="Arial" panose="020B0604020202020204" pitchFamily="34" charset="0"/>
                <a:cs typeface="Arial" panose="020B0604020202020204" pitchFamily="34" charset="0"/>
              </a:rPr>
              <a:t>Scheduled to </a:t>
            </a:r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end</a:t>
            </a:r>
          </a:p>
          <a:p>
            <a:pPr algn="ctr"/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altLang="ja-JP" sz="9600" dirty="0">
                <a:latin typeface="Arial" panose="020B0604020202020204" pitchFamily="34" charset="0"/>
                <a:cs typeface="Arial" panose="020B0604020202020204" pitchFamily="34" charset="0"/>
              </a:rPr>
              <a:t>○○ </a:t>
            </a:r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minutes</a:t>
            </a:r>
            <a:endParaRPr lang="ja-JP" altLang="en-US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398447" y="39554"/>
            <a:ext cx="510909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9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終演</a:t>
            </a:r>
            <a:r>
              <a:rPr lang="zh-TW" altLang="en-US" sz="9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予定</a:t>
            </a:r>
            <a:endParaRPr lang="en-US" altLang="zh-TW" sz="96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zh-TW" altLang="en-US" sz="9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○時</a:t>
            </a:r>
            <a:r>
              <a:rPr lang="zh-TW" altLang="en-US" sz="9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○分</a:t>
            </a:r>
            <a:endParaRPr kumimoji="1" lang="ja-JP" altLang="en-US" sz="9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30981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8834" y="3284422"/>
            <a:ext cx="9828333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3800" dirty="0">
                <a:latin typeface="Arial" panose="020B0604020202020204" pitchFamily="34" charset="0"/>
                <a:cs typeface="Arial" panose="020B0604020202020204" pitchFamily="34" charset="0"/>
              </a:rPr>
              <a:t>end of a line</a:t>
            </a:r>
            <a:endParaRPr lang="ja-JP" altLang="en-US" sz="1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206087" y="980728"/>
            <a:ext cx="5493812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3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最後尾</a:t>
            </a:r>
            <a:endParaRPr kumimoji="1" lang="ja-JP" altLang="en-US" sz="13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77545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867861" y="3269908"/>
            <a:ext cx="6170280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Please</a:t>
            </a:r>
          </a:p>
          <a:p>
            <a:pPr algn="ctr"/>
            <a:r>
              <a:rPr lang="en-US" altLang="ja-JP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wait here</a:t>
            </a:r>
            <a:endParaRPr lang="ja-JP" altLang="en-US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136083" y="52767"/>
            <a:ext cx="763382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9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こちら</a:t>
            </a:r>
            <a:r>
              <a:rPr lang="ja-JP" altLang="en-US" sz="9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で</a:t>
            </a:r>
            <a:endParaRPr lang="en-US" altLang="ja-JP" sz="96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9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お待ち</a:t>
            </a:r>
            <a:r>
              <a:rPr lang="ja-JP" altLang="en-US" sz="9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ください</a:t>
            </a:r>
            <a:endParaRPr kumimoji="1" lang="ja-JP" altLang="en-US" sz="9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8055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91496" y="3233219"/>
            <a:ext cx="9123010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reserved seat</a:t>
            </a:r>
            <a:endParaRPr lang="ja-JP" altLang="en-US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648516" y="1340768"/>
            <a:ext cx="4608954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1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指定席</a:t>
            </a:r>
            <a:endParaRPr kumimoji="1" lang="ja-JP" altLang="en-US" sz="11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33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4026" y="3233219"/>
            <a:ext cx="9837951" cy="1708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0500" dirty="0">
                <a:latin typeface="Arial" panose="020B0604020202020204" pitchFamily="34" charset="0"/>
                <a:cs typeface="Arial" panose="020B0604020202020204" pitchFamily="34" charset="0"/>
              </a:rPr>
              <a:t>unreserved seat</a:t>
            </a:r>
            <a:endParaRPr lang="ja-JP" altLang="en-US" sz="10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648515" y="1340768"/>
            <a:ext cx="4608955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1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自由席</a:t>
            </a:r>
            <a:endParaRPr kumimoji="1" lang="ja-JP" altLang="en-US" sz="11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77613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7232" y="3233219"/>
            <a:ext cx="983153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600" dirty="0">
                <a:latin typeface="Arial" panose="020B0604020202020204" pitchFamily="34" charset="0"/>
                <a:cs typeface="Arial" panose="020B0604020202020204" pitchFamily="34" charset="0"/>
              </a:rPr>
              <a:t>all reserved seats</a:t>
            </a:r>
            <a:endParaRPr lang="ja-JP" altLang="en-US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911134" y="1340768"/>
            <a:ext cx="6083717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15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全席指定</a:t>
            </a:r>
            <a:endParaRPr kumimoji="1" lang="ja-JP" altLang="en-US" sz="11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39876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78434" y="3233219"/>
            <a:ext cx="8549135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1500" dirty="0">
                <a:latin typeface="Arial" panose="020B0604020202020204" pitchFamily="34" charset="0"/>
                <a:cs typeface="Arial" panose="020B0604020202020204" pitchFamily="34" charset="0"/>
              </a:rPr>
              <a:t>all free seats</a:t>
            </a:r>
            <a:endParaRPr lang="ja-JP" altLang="en-US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911134" y="1340768"/>
            <a:ext cx="6083717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150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全席自由</a:t>
            </a:r>
            <a:endParaRPr kumimoji="1" lang="ja-JP" altLang="en-US" sz="11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204402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769" y="3233219"/>
            <a:ext cx="990046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600" dirty="0">
                <a:latin typeface="Arial" panose="020B0604020202020204" pitchFamily="34" charset="0"/>
                <a:cs typeface="Arial" panose="020B0604020202020204" pitchFamily="34" charset="0"/>
              </a:rPr>
              <a:t>Dietary Possibility</a:t>
            </a:r>
            <a:endParaRPr lang="ja-JP" altLang="en-US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911134" y="1340768"/>
            <a:ext cx="6083717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15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飲食自由</a:t>
            </a:r>
            <a:endParaRPr kumimoji="1" lang="ja-JP" altLang="en-US" sz="11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829905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-2842" y="3233219"/>
            <a:ext cx="9911688" cy="1708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0500" dirty="0">
                <a:latin typeface="Arial" panose="020B0604020202020204" pitchFamily="34" charset="0"/>
                <a:cs typeface="Arial" panose="020B0604020202020204" pitchFamily="34" charset="0"/>
              </a:rPr>
              <a:t>no food or drink </a:t>
            </a:r>
            <a:endParaRPr lang="ja-JP" altLang="en-US" sz="10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911134" y="1340768"/>
            <a:ext cx="6083717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1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飲食禁止</a:t>
            </a:r>
            <a:endParaRPr kumimoji="1" lang="ja-JP" altLang="en-US" sz="11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70406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8092" y="3437508"/>
            <a:ext cx="9869818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Ticket sales start at</a:t>
            </a:r>
          </a:p>
          <a:p>
            <a:pPr algn="ctr"/>
            <a:r>
              <a:rPr lang="en-US" altLang="ja-JP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○○ minutes</a:t>
            </a:r>
            <a:endParaRPr kumimoji="1" lang="ja-JP" altLang="en-US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52172" y="343218"/>
            <a:ext cx="8401659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8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チケット販売開始</a:t>
            </a:r>
            <a:endParaRPr kumimoji="1" lang="en-US" altLang="ja-JP" sz="88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kumimoji="1" lang="ja-JP" altLang="en-US" sz="8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○時○分</a:t>
            </a:r>
            <a:endParaRPr kumimoji="1" lang="ja-JP" altLang="en-US" sz="8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6013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15780" y="3068960"/>
            <a:ext cx="967444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Photography and video</a:t>
            </a:r>
          </a:p>
          <a:p>
            <a:pPr algn="ctr"/>
            <a:r>
              <a:rPr lang="en-US" altLang="ja-JP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recording </a:t>
            </a:r>
            <a:r>
              <a:rPr lang="en-US" altLang="ja-JP" sz="7200" dirty="0">
                <a:latin typeface="Arial" panose="020B0604020202020204" pitchFamily="34" charset="0"/>
                <a:cs typeface="Arial" panose="020B0604020202020204" pitchFamily="34" charset="0"/>
              </a:rPr>
              <a:t>prohibited</a:t>
            </a:r>
            <a:endParaRPr lang="ja-JP" alt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4475" y="1340768"/>
            <a:ext cx="977703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8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写真・動画撮影禁止</a:t>
            </a:r>
            <a:endParaRPr kumimoji="1" lang="ja-JP" altLang="en-US" sz="8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069413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-16473" y="3329697"/>
            <a:ext cx="99389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8000" dirty="0">
                <a:latin typeface="Arial" panose="020B0604020202020204" pitchFamily="34" charset="0"/>
                <a:cs typeface="Arial" panose="020B0604020202020204" pitchFamily="34" charset="0"/>
              </a:rPr>
              <a:t>No f</a:t>
            </a:r>
            <a:r>
              <a:rPr lang="en-US" altLang="ja-JP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lash photography</a:t>
            </a:r>
            <a:endParaRPr lang="ja-JP" altLang="en-US" sz="8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44011" y="1601505"/>
            <a:ext cx="941796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8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フラッシュ撮影禁止</a:t>
            </a:r>
            <a:endParaRPr kumimoji="1" lang="ja-JP" altLang="en-US" sz="8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30603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48211" y="3576156"/>
            <a:ext cx="920957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6000" dirty="0">
                <a:latin typeface="Arial" panose="020B0604020202020204" pitchFamily="34" charset="0"/>
                <a:cs typeface="Arial" panose="020B0604020202020204" pitchFamily="34" charset="0"/>
              </a:rPr>
              <a:t>Please set your cell </a:t>
            </a:r>
            <a:r>
              <a:rPr lang="en-US" altLang="ja-JP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phone</a:t>
            </a:r>
          </a:p>
          <a:p>
            <a:pPr algn="ctr"/>
            <a:r>
              <a:rPr lang="en-US" altLang="ja-JP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altLang="ja-JP" sz="6000" dirty="0">
                <a:latin typeface="Arial" panose="020B0604020202020204" pitchFamily="34" charset="0"/>
                <a:cs typeface="Arial" panose="020B0604020202020204" pitchFamily="34" charset="0"/>
              </a:rPr>
              <a:t>silent mode and </a:t>
            </a:r>
            <a:r>
              <a:rPr lang="en-US" altLang="ja-JP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  <a:p>
            <a:pPr algn="ctr"/>
            <a:r>
              <a:rPr lang="en-US" altLang="ja-JP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from </a:t>
            </a:r>
            <a:r>
              <a:rPr lang="en-US" altLang="ja-JP" sz="6000" dirty="0">
                <a:latin typeface="Arial" panose="020B0604020202020204" pitchFamily="34" charset="0"/>
                <a:cs typeface="Arial" panose="020B0604020202020204" pitchFamily="34" charset="0"/>
              </a:rPr>
              <a:t>talking on it.</a:t>
            </a:r>
            <a:endParaRPr lang="ja-JP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13554" y="260648"/>
            <a:ext cx="9478877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携帯</a:t>
            </a:r>
            <a:r>
              <a:rPr lang="ja-JP" altLang="en-US" sz="6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電話</a:t>
            </a:r>
            <a:r>
              <a:rPr lang="ja-JP" altLang="en-US" sz="6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は、</a:t>
            </a:r>
            <a:endParaRPr lang="en-US" altLang="ja-JP" sz="66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6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マナーモード</a:t>
            </a:r>
            <a:r>
              <a:rPr lang="ja-JP" altLang="en-US" sz="6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に設定の上</a:t>
            </a:r>
            <a:r>
              <a:rPr lang="ja-JP" altLang="en-US" sz="6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、</a:t>
            </a:r>
            <a:endParaRPr lang="en-US" altLang="ja-JP" sz="66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6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通話</a:t>
            </a:r>
            <a:r>
              <a:rPr lang="ja-JP" altLang="en-US" sz="6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はご遠慮下さい</a:t>
            </a:r>
            <a:endParaRPr kumimoji="1" lang="ja-JP" altLang="en-US" sz="6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62051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99132" y="3068960"/>
            <a:ext cx="950773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6600" dirty="0">
                <a:latin typeface="Arial" panose="020B0604020202020204" pitchFamily="34" charset="0"/>
                <a:cs typeface="Arial" panose="020B0604020202020204" pitchFamily="34" charset="0"/>
              </a:rPr>
              <a:t>No smoking in the venue</a:t>
            </a:r>
            <a:endParaRPr lang="ja-JP" alt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295855" y="1628800"/>
            <a:ext cx="531427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8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会場内禁煙</a:t>
            </a:r>
            <a:endParaRPr kumimoji="1" lang="ja-JP" altLang="en-US" sz="8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58199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58544" y="3068960"/>
            <a:ext cx="958890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7200" dirty="0">
                <a:latin typeface="Arial" panose="020B0604020202020204" pitchFamily="34" charset="0"/>
                <a:cs typeface="Arial" panose="020B0604020202020204" pitchFamily="34" charset="0"/>
              </a:rPr>
              <a:t>Tripods and </a:t>
            </a:r>
            <a:r>
              <a:rPr lang="en-US" altLang="ja-JP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monopods</a:t>
            </a:r>
          </a:p>
          <a:p>
            <a:pPr algn="ctr"/>
            <a:r>
              <a:rPr lang="en-US" altLang="ja-JP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prohibited</a:t>
            </a:r>
            <a:endParaRPr lang="ja-JP" alt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526414" y="1628800"/>
            <a:ext cx="685315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8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三脚・一脚禁止</a:t>
            </a:r>
            <a:endParaRPr kumimoji="1" lang="ja-JP" altLang="en-US" sz="8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34983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526145" y="3829368"/>
            <a:ext cx="885370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7200" dirty="0">
                <a:latin typeface="Arial" panose="020B0604020202020204" pitchFamily="34" charset="0"/>
                <a:cs typeface="Arial" panose="020B0604020202020204" pitchFamily="34" charset="0"/>
              </a:rPr>
              <a:t>Please do not </a:t>
            </a:r>
            <a:r>
              <a:rPr lang="en-US" altLang="ja-JP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disturb</a:t>
            </a:r>
          </a:p>
          <a:p>
            <a:pPr algn="ctr"/>
            <a:r>
              <a:rPr lang="en-US" altLang="ja-JP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other customers</a:t>
            </a:r>
            <a:endParaRPr lang="ja-JP" alt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84891" y="260648"/>
            <a:ext cx="937147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7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他のお客様</a:t>
            </a:r>
            <a:r>
              <a:rPr lang="ja-JP" altLang="en-US" sz="72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に</a:t>
            </a:r>
            <a:endParaRPr lang="en-US" altLang="ja-JP" sz="72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72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ご迷惑</a:t>
            </a:r>
            <a:r>
              <a:rPr lang="ja-JP" altLang="en-US" sz="7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にならないよう</a:t>
            </a:r>
            <a:r>
              <a:rPr lang="ja-JP" altLang="en-US" sz="72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に</a:t>
            </a:r>
            <a:endParaRPr lang="en-US" altLang="ja-JP" sz="72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72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お願い</a:t>
            </a:r>
            <a:r>
              <a:rPr lang="ja-JP" altLang="en-US" sz="7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いたします</a:t>
            </a:r>
            <a:endParaRPr kumimoji="1" lang="ja-JP" altLang="en-US" sz="72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504522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0129" y="2886844"/>
            <a:ext cx="972573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7200" dirty="0">
                <a:latin typeface="Arial" panose="020B0604020202020204" pitchFamily="34" charset="0"/>
                <a:cs typeface="Arial" panose="020B0604020202020204" pitchFamily="34" charset="0"/>
              </a:rPr>
              <a:t>Please </a:t>
            </a:r>
            <a:r>
              <a:rPr lang="en-US" altLang="ja-JP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  <a:p>
            <a:pPr algn="ctr"/>
            <a:r>
              <a:rPr lang="en-US" altLang="ja-JP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from talking</a:t>
            </a:r>
          </a:p>
          <a:p>
            <a:pPr algn="ctr"/>
            <a:r>
              <a:rPr lang="en-US" altLang="ja-JP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during </a:t>
            </a:r>
            <a:r>
              <a:rPr lang="en-US" altLang="ja-JP" sz="72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ja-JP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performance</a:t>
            </a:r>
            <a:endParaRPr lang="ja-JP" alt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314820" y="260648"/>
            <a:ext cx="731161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8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上演中の会話</a:t>
            </a:r>
            <a:r>
              <a:rPr lang="ja-JP" altLang="en-US" sz="8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は</a:t>
            </a:r>
            <a:endParaRPr lang="en-US" altLang="ja-JP" sz="80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8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ご遠慮</a:t>
            </a:r>
            <a:r>
              <a:rPr lang="ja-JP" altLang="en-US" sz="8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ください</a:t>
            </a:r>
            <a:endParaRPr kumimoji="1" lang="ja-JP" altLang="en-US" sz="8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74229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433173" y="3068960"/>
            <a:ext cx="9039654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1500" dirty="0">
                <a:latin typeface="Arial" panose="020B0604020202020204" pitchFamily="34" charset="0"/>
                <a:cs typeface="Arial" panose="020B0604020202020204" pitchFamily="34" charset="0"/>
              </a:rPr>
              <a:t>smoking area</a:t>
            </a:r>
            <a:endParaRPr lang="ja-JP" altLang="en-US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031636" y="1397918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9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喫煙所</a:t>
            </a:r>
            <a:endParaRPr kumimoji="1" lang="ja-JP" altLang="en-US" sz="9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84041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857168" y="2552328"/>
            <a:ext cx="819166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merchandising</a:t>
            </a:r>
          </a:p>
          <a:p>
            <a:pPr algn="ctr"/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corner</a:t>
            </a:r>
            <a:endParaRPr lang="ja-JP" altLang="en-US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389361" y="889670"/>
            <a:ext cx="716253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9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物販コーナー</a:t>
            </a:r>
            <a:endParaRPr kumimoji="1" lang="ja-JP" altLang="en-US" sz="9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65085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76080" y="3140968"/>
            <a:ext cx="935384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600" dirty="0">
                <a:latin typeface="Arial" panose="020B0604020202020204" pitchFamily="34" charset="0"/>
                <a:cs typeface="Arial" panose="020B0604020202020204" pitchFamily="34" charset="0"/>
              </a:rPr>
              <a:t>ambulance room</a:t>
            </a:r>
            <a:endParaRPr lang="ja-JP" altLang="en-US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007651" y="1522884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9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救護室</a:t>
            </a:r>
            <a:endParaRPr kumimoji="1" lang="ja-JP" altLang="en-US" sz="9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8015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173761" y="3234060"/>
            <a:ext cx="7558480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1500" dirty="0">
                <a:latin typeface="Arial" panose="020B0604020202020204" pitchFamily="34" charset="0"/>
                <a:cs typeface="Arial" panose="020B0604020202020204" pitchFamily="34" charset="0"/>
              </a:rPr>
              <a:t>Ticket </a:t>
            </a:r>
            <a:r>
              <a:rPr lang="en-US" altLang="ja-JP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  <a:p>
            <a:pPr algn="ctr"/>
            <a:r>
              <a:rPr lang="ja-JP" altLang="en-US" sz="11500" dirty="0">
                <a:latin typeface="Arial" panose="020B0604020202020204" pitchFamily="34" charset="0"/>
                <a:cs typeface="Arial" panose="020B0604020202020204" pitchFamily="34" charset="0"/>
              </a:rPr>
              <a:t>￥○○○○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474323" y="-14684"/>
            <a:ext cx="6957353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チケット料金</a:t>
            </a:r>
            <a:endParaRPr kumimoji="1" lang="en-US" altLang="ja-JP" sz="100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10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￥○○○○</a:t>
            </a:r>
            <a:endParaRPr kumimoji="1" lang="ja-JP" altLang="en-US" sz="10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237857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41615" y="3439666"/>
            <a:ext cx="942277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600" dirty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Unauthorized</a:t>
            </a:r>
          </a:p>
          <a:p>
            <a:pPr algn="ctr"/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Persons</a:t>
            </a:r>
            <a:endParaRPr lang="ja-JP" altLang="en-US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776545" y="332656"/>
            <a:ext cx="634019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9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関係者</a:t>
            </a:r>
            <a:r>
              <a:rPr lang="zh-TW" altLang="en-US" sz="9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以外</a:t>
            </a:r>
            <a:endParaRPr lang="en-US" altLang="zh-TW" sz="96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zh-TW" altLang="en-US" sz="9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立入禁止</a:t>
            </a:r>
            <a:endParaRPr kumimoji="1" lang="ja-JP" altLang="en-US" sz="9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63540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61789" y="3212976"/>
            <a:ext cx="8382423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6600" dirty="0">
                <a:latin typeface="Arial" panose="020B0604020202020204" pitchFamily="34" charset="0"/>
                <a:cs typeface="Arial" panose="020B0604020202020204" pitchFamily="34" charset="0"/>
              </a:rPr>
              <a:t>Please be </a:t>
            </a:r>
            <a:r>
              <a:rPr lang="en-US" altLang="ja-JP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careful</a:t>
            </a:r>
          </a:p>
          <a:p>
            <a:pPr algn="ctr"/>
            <a:r>
              <a:rPr lang="en-US" altLang="ja-JP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not </a:t>
            </a:r>
            <a:r>
              <a:rPr lang="en-US" altLang="ja-JP" sz="6600" dirty="0">
                <a:latin typeface="Arial" panose="020B0604020202020204" pitchFamily="34" charset="0"/>
                <a:cs typeface="Arial" panose="020B0604020202020204" pitchFamily="34" charset="0"/>
              </a:rPr>
              <a:t>to forget anything!</a:t>
            </a:r>
            <a:endParaRPr lang="ja-JP" alt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36860" y="1013386"/>
            <a:ext cx="941956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お忘れ物なさいませんよう</a:t>
            </a:r>
            <a:r>
              <a:rPr lang="ja-JP" altLang="en-US" sz="6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に</a:t>
            </a:r>
            <a:endParaRPr lang="en-US" altLang="ja-JP" sz="60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6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ご注意</a:t>
            </a:r>
            <a:r>
              <a:rPr lang="ja-JP" altLang="en-US" sz="6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ください</a:t>
            </a:r>
            <a:endParaRPr kumimoji="1" lang="ja-JP" altLang="en-US" sz="6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11606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20111" y="2708920"/>
            <a:ext cx="8465779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88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ja-JP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show</a:t>
            </a:r>
          </a:p>
          <a:p>
            <a:pPr algn="ctr"/>
            <a:r>
              <a:rPr lang="en-US" altLang="ja-JP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will </a:t>
            </a:r>
            <a:r>
              <a:rPr lang="en-US" altLang="ja-JP" sz="8800" dirty="0">
                <a:latin typeface="Arial" panose="020B0604020202020204" pitchFamily="34" charset="0"/>
                <a:cs typeface="Arial" panose="020B0604020202020204" pitchFamily="34" charset="0"/>
              </a:rPr>
              <a:t>begin shortly</a:t>
            </a:r>
            <a:endParaRPr lang="ja-JP" altLang="en-US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197860" y="1268760"/>
            <a:ext cx="74975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7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まもなく開演します</a:t>
            </a:r>
            <a:endParaRPr kumimoji="1" lang="ja-JP" altLang="en-US" sz="72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777920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26198" y="2708920"/>
            <a:ext cx="9653604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8800" dirty="0">
                <a:latin typeface="Arial" panose="020B0604020202020204" pitchFamily="34" charset="0"/>
                <a:cs typeface="Arial" panose="020B0604020202020204" pitchFamily="34" charset="0"/>
              </a:rPr>
              <a:t>pay </a:t>
            </a:r>
            <a:r>
              <a:rPr lang="en-US" altLang="ja-JP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attention</a:t>
            </a:r>
          </a:p>
          <a:p>
            <a:pPr algn="ctr"/>
            <a:r>
              <a:rPr lang="en-US" altLang="ja-JP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altLang="ja-JP" sz="6600" dirty="0">
                <a:latin typeface="Arial" panose="020B0604020202020204" pitchFamily="34" charset="0"/>
                <a:cs typeface="Arial" panose="020B0604020202020204" pitchFamily="34" charset="0"/>
              </a:rPr>
              <a:t>the root of the problem</a:t>
            </a:r>
            <a:endParaRPr lang="ja-JP" alt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597281" y="1118354"/>
            <a:ext cx="469872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8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足元注意</a:t>
            </a:r>
            <a:endParaRPr kumimoji="1" lang="ja-JP" altLang="en-US" sz="8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92158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95827" y="2986286"/>
            <a:ext cx="791434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Please</a:t>
            </a:r>
          </a:p>
          <a:p>
            <a:pPr algn="ctr"/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en-US" altLang="ja-JP" sz="9600" dirty="0">
                <a:latin typeface="Arial" panose="020B0604020202020204" pitchFamily="34" charset="0"/>
                <a:cs typeface="Arial" panose="020B0604020202020204" pitchFamily="34" charset="0"/>
              </a:rPr>
              <a:t>not touch </a:t>
            </a:r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endParaRPr lang="ja-JP" alt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01543" y="544612"/>
            <a:ext cx="869019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7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お手を触れないよう</a:t>
            </a:r>
            <a:r>
              <a:rPr lang="ja-JP" altLang="en-US" sz="72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に</a:t>
            </a:r>
            <a:endParaRPr lang="en-US" altLang="ja-JP" sz="72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72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お願い</a:t>
            </a:r>
            <a:r>
              <a:rPr lang="ja-JP" altLang="en-US" sz="7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します</a:t>
            </a:r>
            <a:endParaRPr kumimoji="1" lang="ja-JP" altLang="en-US" sz="72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0153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63392" y="2785120"/>
            <a:ext cx="8379217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6600" dirty="0">
                <a:latin typeface="Arial" panose="020B0604020202020204" pitchFamily="34" charset="0"/>
                <a:cs typeface="Arial" panose="020B0604020202020204" pitchFamily="34" charset="0"/>
              </a:rPr>
              <a:t>Credit </a:t>
            </a:r>
            <a:r>
              <a:rPr lang="en-US" altLang="ja-JP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card</a:t>
            </a:r>
          </a:p>
          <a:p>
            <a:pPr algn="ctr"/>
            <a:r>
              <a:rPr lang="en-US" altLang="ja-JP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transportation money </a:t>
            </a:r>
          </a:p>
          <a:p>
            <a:pPr algn="ctr"/>
            <a:r>
              <a:rPr lang="en-US" altLang="ja-JP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electronic payment</a:t>
            </a:r>
          </a:p>
          <a:p>
            <a:pPr algn="ctr"/>
            <a:r>
              <a:rPr lang="en-US" altLang="ja-JP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available</a:t>
            </a:r>
            <a:endParaRPr lang="ja-JP" alt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281159" y="-14684"/>
            <a:ext cx="734367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クレジットカード</a:t>
            </a:r>
            <a:endParaRPr lang="en-US" altLang="ja-JP" sz="60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6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交通マネー・電子決済</a:t>
            </a:r>
            <a:endParaRPr lang="en-US" altLang="ja-JP" sz="60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60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利用</a:t>
            </a:r>
            <a:r>
              <a:rPr lang="ja-JP" altLang="en-US" sz="6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できます</a:t>
            </a:r>
            <a:endParaRPr kumimoji="1" lang="ja-JP" altLang="en-US" sz="6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4237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29730" y="3573016"/>
            <a:ext cx="8446544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3800" dirty="0">
                <a:latin typeface="Arial" panose="020B0604020202020204" pitchFamily="34" charset="0"/>
                <a:cs typeface="Arial" panose="020B0604020202020204" pitchFamily="34" charset="0"/>
              </a:rPr>
              <a:t>Cash Only</a:t>
            </a:r>
            <a:endParaRPr lang="ja-JP" altLang="en-US" sz="1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931177" y="915854"/>
            <a:ext cx="6043642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15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現金のみ</a:t>
            </a:r>
            <a:endParaRPr kumimoji="1" lang="ja-JP" altLang="en-US" sz="11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9119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-31568" y="3826557"/>
            <a:ext cx="9969139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1500" dirty="0">
                <a:latin typeface="Arial" panose="020B0604020202020204" pitchFamily="34" charset="0"/>
                <a:cs typeface="Arial" panose="020B0604020202020204" pitchFamily="34" charset="0"/>
              </a:rPr>
              <a:t>Ticket Refunds</a:t>
            </a:r>
            <a:endParaRPr lang="ja-JP" altLang="en-US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61411" y="1169395"/>
            <a:ext cx="878317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9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チケット払い戻し</a:t>
            </a:r>
            <a:endParaRPr kumimoji="1" lang="ja-JP" altLang="en-US" sz="9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2489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33789" y="2576527"/>
            <a:ext cx="9238426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0500" dirty="0" smtClean="0">
                <a:latin typeface="Arial" panose="020B0604020202020204" pitchFamily="34" charset="0"/>
                <a:cs typeface="Arial" panose="020B0604020202020204" pitchFamily="34" charset="0"/>
              </a:rPr>
              <a:t>cancellation</a:t>
            </a:r>
          </a:p>
          <a:p>
            <a:pPr algn="ctr"/>
            <a:r>
              <a:rPr lang="en-US" altLang="ja-JP" sz="10500" dirty="0" smtClean="0">
                <a:latin typeface="Arial" panose="020B0604020202020204" pitchFamily="34" charset="0"/>
                <a:cs typeface="Arial" panose="020B0604020202020204" pitchFamily="34" charset="0"/>
              </a:rPr>
              <a:t>of performance</a:t>
            </a:r>
            <a:endParaRPr lang="ja-JP" altLang="en-US" sz="10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911139" y="692696"/>
            <a:ext cx="6083717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15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公演中止</a:t>
            </a:r>
            <a:endParaRPr kumimoji="1" lang="ja-JP" altLang="en-US" sz="11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110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33789" y="2576527"/>
            <a:ext cx="9238426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0500" dirty="0" smtClean="0">
                <a:latin typeface="Arial" panose="020B0604020202020204" pitchFamily="34" charset="0"/>
                <a:cs typeface="Arial" panose="020B0604020202020204" pitchFamily="34" charset="0"/>
              </a:rPr>
              <a:t>postponement</a:t>
            </a:r>
          </a:p>
          <a:p>
            <a:pPr algn="ctr"/>
            <a:r>
              <a:rPr lang="en-US" altLang="ja-JP" sz="10500" dirty="0" smtClean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altLang="ja-JP" sz="10500" dirty="0">
                <a:latin typeface="Arial" panose="020B0604020202020204" pitchFamily="34" charset="0"/>
                <a:cs typeface="Arial" panose="020B0604020202020204" pitchFamily="34" charset="0"/>
              </a:rPr>
              <a:t>performance</a:t>
            </a:r>
            <a:endParaRPr lang="ja-JP" altLang="en-US" sz="10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911137" y="491024"/>
            <a:ext cx="6083717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1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公演</a:t>
            </a:r>
            <a:r>
              <a:rPr lang="ja-JP" altLang="en-US" sz="115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延期</a:t>
            </a:r>
            <a:endParaRPr kumimoji="1" lang="ja-JP" altLang="en-US" sz="11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9108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4371" y="2805127"/>
            <a:ext cx="989726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600" dirty="0">
                <a:latin typeface="Arial" panose="020B0604020202020204" pitchFamily="34" charset="0"/>
                <a:cs typeface="Arial" panose="020B0604020202020204" pitchFamily="34" charset="0"/>
              </a:rPr>
              <a:t>Doors open </a:t>
            </a:r>
            <a:endParaRPr lang="en-US" altLang="ja-JP" sz="9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altLang="ja-JP" sz="9600" dirty="0">
                <a:latin typeface="Arial" panose="020B0604020202020204" pitchFamily="34" charset="0"/>
                <a:cs typeface="Arial" panose="020B0604020202020204" pitchFamily="34" charset="0"/>
              </a:rPr>
              <a:t>○○○ minutes</a:t>
            </a:r>
            <a:endParaRPr lang="ja-JP" altLang="en-US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962960" y="765268"/>
            <a:ext cx="79800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9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開場 ○時</a:t>
            </a:r>
            <a:r>
              <a:rPr lang="ja-JP" altLang="en-US" sz="9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○分</a:t>
            </a:r>
            <a:endParaRPr kumimoji="1" lang="ja-JP" altLang="en-US" sz="9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8132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283</Words>
  <Application>Microsoft Office PowerPoint</Application>
  <PresentationFormat>A4 210 x 297 mm</PresentationFormat>
  <Paragraphs>107</Paragraphs>
  <Slides>34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34</vt:i4>
      </vt:variant>
    </vt:vector>
  </HeadingPairs>
  <TitlesOfParts>
    <vt:vector size="35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5</cp:revision>
  <dcterms:created xsi:type="dcterms:W3CDTF">2023-12-05T09:19:49Z</dcterms:created>
  <dcterms:modified xsi:type="dcterms:W3CDTF">2023-12-06T11:48:11Z</dcterms:modified>
</cp:coreProperties>
</file>